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16A01C-496B-4FC9-AA44-EFB10458FF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06E53B-4589-401E-AF04-971F69DC94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112122-745F-47BA-962A-612453E72C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553E85-7572-46DC-819D-1F9886D64E1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385BC8-15EE-42A8-8092-A4433E9692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8A041A-14F0-4720-A6CF-9CF2388A2A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68E415-F195-496D-BA84-4CA66870AE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93CA1B-D2DB-4647-B54F-7AB6BEE49F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1C2DA1-26BF-4F98-8B59-1195F355BA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0AB27D-3234-4E5B-9C9A-94FEF30EBA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E58F03-F5EA-4469-B6FF-7D7ED5BB0F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2F2DA3-DAA8-404C-B34A-69827AEB0E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56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64D253-774C-4F0D-875B-F3ACF603D7D1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1220760" y="976680"/>
            <a:ext cx="7723440" cy="376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197000" y="767160"/>
            <a:ext cx="7770960" cy="41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225800" y="776520"/>
            <a:ext cx="7713720" cy="416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220760" y="786240"/>
            <a:ext cx="7723440" cy="41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220760" y="790920"/>
            <a:ext cx="7723440" cy="413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235160" y="786240"/>
            <a:ext cx="7694640" cy="41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220760" y="976680"/>
            <a:ext cx="7723440" cy="376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244880" y="995760"/>
            <a:ext cx="767556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244880" y="995760"/>
            <a:ext cx="767556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244880" y="971640"/>
            <a:ext cx="7675560" cy="377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258920" y="1145520"/>
            <a:ext cx="7647480" cy="371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230480" y="776520"/>
            <a:ext cx="7704360" cy="416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230480" y="1140840"/>
            <a:ext cx="7704720" cy="372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273320" y="1178640"/>
            <a:ext cx="7619040" cy="364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258920" y="959760"/>
            <a:ext cx="7647480" cy="408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938160" y="741960"/>
            <a:ext cx="8276400" cy="420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928800" y="751320"/>
            <a:ext cx="8295480" cy="419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957240" y="732240"/>
            <a:ext cx="8238240" cy="422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009800" y="775440"/>
            <a:ext cx="8133480" cy="414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959040" y="804960"/>
            <a:ext cx="8247960" cy="410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944640" y="614520"/>
            <a:ext cx="8276400" cy="448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935280" y="609840"/>
            <a:ext cx="8295480" cy="44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225800" y="986040"/>
            <a:ext cx="7713720" cy="374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930240" y="609840"/>
            <a:ext cx="8305200" cy="44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935280" y="609840"/>
            <a:ext cx="8295480" cy="44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954360" y="804960"/>
            <a:ext cx="8257320" cy="410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954360" y="819360"/>
            <a:ext cx="8257320" cy="407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930240" y="605160"/>
            <a:ext cx="8305200" cy="450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954360" y="609840"/>
            <a:ext cx="8257320" cy="44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954360" y="619560"/>
            <a:ext cx="8257320" cy="447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239840" y="938520"/>
            <a:ext cx="7685280" cy="383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216080" y="762120"/>
            <a:ext cx="7732800" cy="418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230480" y="966960"/>
            <a:ext cx="7704360" cy="37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244880" y="966960"/>
            <a:ext cx="7675560" cy="37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201680" y="786240"/>
            <a:ext cx="7761600" cy="41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182960" y="767160"/>
            <a:ext cx="7799400" cy="41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2023-02-18T11:41:35Z</dcterms:created>
  <dc:creator/>
  <dc:description/>
  <dc:language>en-US</dc:language>
  <cp:lastModifiedBy/>
  <dcterms:modified xsi:type="dcterms:W3CDTF">2023-04-21T08:35:24Z</dcterms:modified>
  <cp:revision>37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